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6" r:id="rId3"/>
    <p:sldId id="256" r:id="rId4"/>
    <p:sldId id="257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6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5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6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7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62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9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8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47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9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7D9258D-5ABA-478B-8E08-0CBC452214F6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39BFA1-27D8-430C-A765-26AA7B2D5A4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5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 dirty="0">
                <a:latin typeface="+mn-lt"/>
              </a:rPr>
              <a:t>J</a:t>
            </a:r>
            <a:r>
              <a:rPr lang="cs-CZ" sz="3200" b="1" dirty="0" smtClean="0">
                <a:latin typeface="+mn-lt"/>
              </a:rPr>
              <a:t>azyk </a:t>
            </a:r>
            <a:r>
              <a:rPr lang="cs-CZ" sz="3200" b="1" smtClean="0">
                <a:latin typeface="+mn-lt"/>
              </a:rPr>
              <a:t>český 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VY_32_INOVACE_02_02 Přídavná jména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slovních druzích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Přídavná jména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pPr algn="l"/>
            <a:r>
              <a:rPr lang="cs-CZ" sz="2800" dirty="0" smtClean="0"/>
              <a:t>Přídavná jména vyjadřují, co osoby zvířata a věci dělají nebo co se s nimi </a:t>
            </a:r>
            <a:r>
              <a:rPr lang="cs-CZ" sz="2800" dirty="0" smtClean="0"/>
              <a:t>děje.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Odpovídají na otázky: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j</a:t>
            </a:r>
            <a:r>
              <a:rPr lang="cs-CZ" dirty="0" smtClean="0">
                <a:solidFill>
                  <a:srgbClr val="FF0000"/>
                </a:solidFill>
              </a:rPr>
              <a:t>aký, jaká, jaké - </a:t>
            </a:r>
            <a:r>
              <a:rPr lang="cs-CZ" dirty="0" smtClean="0">
                <a:solidFill>
                  <a:schemeClr val="tx1"/>
                </a:solidFill>
              </a:rPr>
              <a:t>veselý, hodná, pěkné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terý, která, které – </a:t>
            </a:r>
            <a:r>
              <a:rPr lang="cs-CZ" dirty="0" smtClean="0">
                <a:solidFill>
                  <a:schemeClr val="tx1"/>
                </a:solidFill>
              </a:rPr>
              <a:t>český, znojemská, venkovské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č</a:t>
            </a:r>
            <a:r>
              <a:rPr lang="cs-CZ" dirty="0" smtClean="0">
                <a:solidFill>
                  <a:srgbClr val="FF0000"/>
                </a:solidFill>
              </a:rPr>
              <a:t>í – </a:t>
            </a:r>
            <a:r>
              <a:rPr lang="cs-CZ" dirty="0" smtClean="0">
                <a:solidFill>
                  <a:schemeClr val="tx1"/>
                </a:solidFill>
              </a:rPr>
              <a:t>maminčin, tatínkova, bratrovo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5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Přidej vhodné podstatné jméno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široký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krátká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mohutné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hladká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čerstvá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černé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vepřové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indický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selské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vítězný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velká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zelený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chytré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levný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líná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prázdný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kyselé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zlý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tlustá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měkké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Přidej přídavné jméno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židle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čelenka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hory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dopis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náušnice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kolo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písemka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lampa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postel 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křeslo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kytka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strom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jinovatka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světlo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šperk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míč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pouzdro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vozík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zahrádka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čítanka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pPr algn="l"/>
            <a:r>
              <a:rPr lang="cs-CZ" sz="2800" dirty="0" smtClean="0"/>
              <a:t>Podtrhni přídavná jména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S hlasitým funěním běhá náš malý pes celý večer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na svých krátkých nohách. Baculatá holčička líže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veliké barevné lízátko. Na zeleném trávníku si dělají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unavení turisté krátkou přestávku. Rychlá auta jezdí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po upraveném závodním okruhu. Dlouhonohé holky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chodí v létě v krátkých sukýnkách. Na rozkvetlé louce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poletují pestrobarevní motýli.</a:t>
            </a:r>
          </a:p>
        </p:txBody>
      </p:sp>
    </p:spTree>
    <p:extLst>
      <p:ext uri="{BB962C8B-B14F-4D97-AF65-F5344CB8AC3E}">
        <p14:creationId xmlns:p14="http://schemas.microsoft.com/office/powerpoint/2010/main" val="18530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pPr algn="l"/>
            <a:r>
              <a:rPr lang="cs-CZ" sz="2800" dirty="0" smtClean="0"/>
              <a:t>Řešení.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S </a:t>
            </a:r>
            <a:r>
              <a:rPr lang="cs-CZ" u="sng" dirty="0" smtClean="0">
                <a:solidFill>
                  <a:schemeClr val="tx1"/>
                </a:solidFill>
              </a:rPr>
              <a:t>hlasitým</a:t>
            </a:r>
            <a:r>
              <a:rPr lang="cs-CZ" dirty="0" smtClean="0">
                <a:solidFill>
                  <a:schemeClr val="tx1"/>
                </a:solidFill>
              </a:rPr>
              <a:t> funěním běhá náš </a:t>
            </a:r>
            <a:r>
              <a:rPr lang="cs-CZ" u="sng" dirty="0" smtClean="0">
                <a:solidFill>
                  <a:schemeClr val="tx1"/>
                </a:solidFill>
              </a:rPr>
              <a:t>malý</a:t>
            </a:r>
            <a:r>
              <a:rPr lang="cs-CZ" dirty="0" smtClean="0">
                <a:solidFill>
                  <a:schemeClr val="tx1"/>
                </a:solidFill>
              </a:rPr>
              <a:t> pes </a:t>
            </a:r>
            <a:r>
              <a:rPr lang="cs-CZ" u="sng" dirty="0" smtClean="0">
                <a:solidFill>
                  <a:schemeClr val="tx1"/>
                </a:solidFill>
              </a:rPr>
              <a:t>celý</a:t>
            </a:r>
            <a:r>
              <a:rPr lang="cs-CZ" dirty="0" smtClean="0">
                <a:solidFill>
                  <a:schemeClr val="tx1"/>
                </a:solidFill>
              </a:rPr>
              <a:t> večer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na svých </a:t>
            </a:r>
            <a:r>
              <a:rPr lang="cs-CZ" u="sng" dirty="0" smtClean="0">
                <a:solidFill>
                  <a:schemeClr val="tx1"/>
                </a:solidFill>
              </a:rPr>
              <a:t>krátkých</a:t>
            </a:r>
            <a:r>
              <a:rPr lang="cs-CZ" dirty="0" smtClean="0">
                <a:solidFill>
                  <a:schemeClr val="tx1"/>
                </a:solidFill>
              </a:rPr>
              <a:t> nohách. </a:t>
            </a:r>
            <a:r>
              <a:rPr lang="cs-CZ" u="sng" dirty="0" smtClean="0">
                <a:solidFill>
                  <a:schemeClr val="tx1"/>
                </a:solidFill>
              </a:rPr>
              <a:t>Baculatá</a:t>
            </a:r>
            <a:r>
              <a:rPr lang="cs-CZ" dirty="0" smtClean="0">
                <a:solidFill>
                  <a:schemeClr val="tx1"/>
                </a:solidFill>
              </a:rPr>
              <a:t> holčička líže </a:t>
            </a:r>
          </a:p>
          <a:p>
            <a:pPr marL="0" indent="0">
              <a:buNone/>
            </a:pPr>
            <a:r>
              <a:rPr lang="cs-CZ" u="sng" dirty="0" smtClean="0">
                <a:solidFill>
                  <a:schemeClr val="tx1"/>
                </a:solidFill>
              </a:rPr>
              <a:t>veliké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u="sng" dirty="0" smtClean="0">
                <a:solidFill>
                  <a:schemeClr val="tx1"/>
                </a:solidFill>
              </a:rPr>
              <a:t>barevné</a:t>
            </a:r>
            <a:r>
              <a:rPr lang="cs-CZ" dirty="0" smtClean="0">
                <a:solidFill>
                  <a:schemeClr val="tx1"/>
                </a:solidFill>
              </a:rPr>
              <a:t> lízátko. Na </a:t>
            </a:r>
            <a:r>
              <a:rPr lang="cs-CZ" u="sng" dirty="0" smtClean="0">
                <a:solidFill>
                  <a:schemeClr val="tx1"/>
                </a:solidFill>
              </a:rPr>
              <a:t>zeleném</a:t>
            </a:r>
            <a:r>
              <a:rPr lang="cs-CZ" dirty="0" smtClean="0">
                <a:solidFill>
                  <a:schemeClr val="tx1"/>
                </a:solidFill>
              </a:rPr>
              <a:t> trávníku si dělají</a:t>
            </a:r>
          </a:p>
          <a:p>
            <a:pPr marL="0" indent="0">
              <a:buNone/>
            </a:pPr>
            <a:r>
              <a:rPr lang="cs-CZ" u="sng" dirty="0" smtClean="0">
                <a:solidFill>
                  <a:schemeClr val="tx1"/>
                </a:solidFill>
              </a:rPr>
              <a:t>unavení</a:t>
            </a:r>
            <a:r>
              <a:rPr lang="cs-CZ" dirty="0" smtClean="0">
                <a:solidFill>
                  <a:schemeClr val="tx1"/>
                </a:solidFill>
              </a:rPr>
              <a:t> turisté </a:t>
            </a:r>
            <a:r>
              <a:rPr lang="cs-CZ" u="sng" dirty="0" smtClean="0">
                <a:solidFill>
                  <a:schemeClr val="tx1"/>
                </a:solidFill>
              </a:rPr>
              <a:t>krátkou</a:t>
            </a:r>
            <a:r>
              <a:rPr lang="cs-CZ" dirty="0" smtClean="0">
                <a:solidFill>
                  <a:schemeClr val="tx1"/>
                </a:solidFill>
              </a:rPr>
              <a:t> přestávku. </a:t>
            </a:r>
            <a:r>
              <a:rPr lang="cs-CZ" u="sng" dirty="0" smtClean="0">
                <a:solidFill>
                  <a:schemeClr val="tx1"/>
                </a:solidFill>
              </a:rPr>
              <a:t>Rychlá</a:t>
            </a:r>
            <a:r>
              <a:rPr lang="cs-CZ" dirty="0" smtClean="0">
                <a:solidFill>
                  <a:schemeClr val="tx1"/>
                </a:solidFill>
              </a:rPr>
              <a:t> auta jezdí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po </a:t>
            </a:r>
            <a:r>
              <a:rPr lang="cs-CZ" u="sng" dirty="0" smtClean="0">
                <a:solidFill>
                  <a:schemeClr val="tx1"/>
                </a:solidFill>
              </a:rPr>
              <a:t>upraveném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u="sng" dirty="0" smtClean="0">
                <a:solidFill>
                  <a:schemeClr val="tx1"/>
                </a:solidFill>
              </a:rPr>
              <a:t>závodním</a:t>
            </a:r>
            <a:r>
              <a:rPr lang="cs-CZ" dirty="0" smtClean="0">
                <a:solidFill>
                  <a:schemeClr val="tx1"/>
                </a:solidFill>
              </a:rPr>
              <a:t> okruhu. </a:t>
            </a:r>
            <a:r>
              <a:rPr lang="cs-CZ" u="sng" dirty="0" smtClean="0">
                <a:solidFill>
                  <a:schemeClr val="tx1"/>
                </a:solidFill>
              </a:rPr>
              <a:t>Dlouhonohé</a:t>
            </a:r>
            <a:r>
              <a:rPr lang="cs-CZ" dirty="0" smtClean="0">
                <a:solidFill>
                  <a:schemeClr val="tx1"/>
                </a:solidFill>
              </a:rPr>
              <a:t> holky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chodí v létě v </a:t>
            </a:r>
            <a:r>
              <a:rPr lang="cs-CZ" u="sng" dirty="0" smtClean="0">
                <a:solidFill>
                  <a:schemeClr val="tx1"/>
                </a:solidFill>
              </a:rPr>
              <a:t>krátkých</a:t>
            </a:r>
            <a:r>
              <a:rPr lang="cs-CZ" dirty="0" smtClean="0">
                <a:solidFill>
                  <a:schemeClr val="tx1"/>
                </a:solidFill>
              </a:rPr>
              <a:t> sukýnkách. Na </a:t>
            </a:r>
            <a:r>
              <a:rPr lang="cs-CZ" u="sng" dirty="0" smtClean="0">
                <a:solidFill>
                  <a:schemeClr val="tx1"/>
                </a:solidFill>
              </a:rPr>
              <a:t>rozkvetlé</a:t>
            </a:r>
            <a:r>
              <a:rPr lang="cs-CZ" dirty="0" smtClean="0">
                <a:solidFill>
                  <a:schemeClr val="tx1"/>
                </a:solidFill>
              </a:rPr>
              <a:t> louce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poletují </a:t>
            </a:r>
            <a:r>
              <a:rPr lang="cs-CZ" u="sng" dirty="0" smtClean="0">
                <a:solidFill>
                  <a:schemeClr val="tx1"/>
                </a:solidFill>
              </a:rPr>
              <a:t>pestrobarevní</a:t>
            </a:r>
            <a:r>
              <a:rPr lang="cs-CZ" dirty="0" smtClean="0">
                <a:solidFill>
                  <a:schemeClr val="tx1"/>
                </a:solidFill>
              </a:rPr>
              <a:t> motýli.</a:t>
            </a:r>
          </a:p>
        </p:txBody>
      </p:sp>
    </p:spTree>
    <p:extLst>
      <p:ext uri="{BB962C8B-B14F-4D97-AF65-F5344CB8AC3E}">
        <p14:creationId xmlns:p14="http://schemas.microsoft.com/office/powerpoint/2010/main" val="29381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l"/>
            <a:r>
              <a:rPr lang="cs-CZ" dirty="0" smtClean="0"/>
              <a:t>Napiš opozita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052736"/>
            <a:ext cx="388843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nový</a:t>
            </a:r>
          </a:p>
          <a:p>
            <a:r>
              <a:rPr lang="cs-CZ" b="1" dirty="0">
                <a:solidFill>
                  <a:schemeClr val="tx1"/>
                </a:solidFill>
              </a:rPr>
              <a:t>veselý</a:t>
            </a:r>
          </a:p>
          <a:p>
            <a:r>
              <a:rPr lang="cs-CZ" b="1" dirty="0">
                <a:solidFill>
                  <a:schemeClr val="tx1"/>
                </a:solidFill>
              </a:rPr>
              <a:t>levný</a:t>
            </a:r>
          </a:p>
          <a:p>
            <a:r>
              <a:rPr lang="cs-CZ" b="1" dirty="0">
                <a:solidFill>
                  <a:schemeClr val="tx1"/>
                </a:solidFill>
              </a:rPr>
              <a:t>špinavý</a:t>
            </a:r>
          </a:p>
          <a:p>
            <a:r>
              <a:rPr lang="cs-CZ" b="1" dirty="0">
                <a:solidFill>
                  <a:schemeClr val="tx1"/>
                </a:solidFill>
              </a:rPr>
              <a:t>kyselý</a:t>
            </a:r>
          </a:p>
          <a:p>
            <a:r>
              <a:rPr lang="cs-CZ" b="1" dirty="0">
                <a:solidFill>
                  <a:schemeClr val="tx1"/>
                </a:solidFill>
              </a:rPr>
              <a:t>široký</a:t>
            </a:r>
          </a:p>
          <a:p>
            <a:r>
              <a:rPr lang="cs-CZ" b="1" dirty="0">
                <a:solidFill>
                  <a:schemeClr val="tx1"/>
                </a:solidFill>
              </a:rPr>
              <a:t>tlustý</a:t>
            </a:r>
          </a:p>
          <a:p>
            <a:r>
              <a:rPr lang="cs-CZ" b="1" dirty="0">
                <a:solidFill>
                  <a:schemeClr val="tx1"/>
                </a:solidFill>
              </a:rPr>
              <a:t>zlý</a:t>
            </a:r>
          </a:p>
          <a:p>
            <a:r>
              <a:rPr lang="cs-CZ" b="1" dirty="0">
                <a:solidFill>
                  <a:schemeClr val="tx1"/>
                </a:solidFill>
              </a:rPr>
              <a:t>prázdný</a:t>
            </a:r>
          </a:p>
          <a:p>
            <a:r>
              <a:rPr lang="cs-CZ" b="1" dirty="0">
                <a:solidFill>
                  <a:schemeClr val="tx1"/>
                </a:solidFill>
              </a:rPr>
              <a:t>měkký</a:t>
            </a:r>
          </a:p>
          <a:p>
            <a:r>
              <a:rPr lang="cs-CZ" b="1" dirty="0">
                <a:solidFill>
                  <a:schemeClr val="tx1"/>
                </a:solidFill>
              </a:rPr>
              <a:t>líný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7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707904" y="980728"/>
            <a:ext cx="2160240" cy="54006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starý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smutný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drahý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čistý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sladký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úzký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hubený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hodný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plný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tvrdý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pracovitý</a:t>
            </a:r>
          </a:p>
          <a:p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365760" y="908720"/>
            <a:ext cx="4041648" cy="521776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nový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veselý</a:t>
            </a:r>
          </a:p>
          <a:p>
            <a:r>
              <a:rPr lang="cs-CZ" b="1" dirty="0">
                <a:solidFill>
                  <a:schemeClr val="tx1"/>
                </a:solidFill>
              </a:rPr>
              <a:t>levný</a:t>
            </a:r>
          </a:p>
          <a:p>
            <a:r>
              <a:rPr lang="cs-CZ" b="1" dirty="0">
                <a:solidFill>
                  <a:schemeClr val="tx1"/>
                </a:solidFill>
              </a:rPr>
              <a:t>špinavý</a:t>
            </a:r>
          </a:p>
          <a:p>
            <a:r>
              <a:rPr lang="cs-CZ" b="1" dirty="0">
                <a:solidFill>
                  <a:schemeClr val="tx1"/>
                </a:solidFill>
              </a:rPr>
              <a:t>kyselý</a:t>
            </a:r>
          </a:p>
          <a:p>
            <a:r>
              <a:rPr lang="cs-CZ" b="1" dirty="0">
                <a:solidFill>
                  <a:schemeClr val="tx1"/>
                </a:solidFill>
              </a:rPr>
              <a:t>široký</a:t>
            </a:r>
          </a:p>
          <a:p>
            <a:r>
              <a:rPr lang="cs-CZ" b="1" dirty="0">
                <a:solidFill>
                  <a:schemeClr val="tx1"/>
                </a:solidFill>
              </a:rPr>
              <a:t>tlustý</a:t>
            </a:r>
          </a:p>
          <a:p>
            <a:r>
              <a:rPr lang="cs-CZ" b="1" dirty="0">
                <a:solidFill>
                  <a:schemeClr val="tx1"/>
                </a:solidFill>
              </a:rPr>
              <a:t>zlý</a:t>
            </a:r>
          </a:p>
          <a:p>
            <a:r>
              <a:rPr lang="cs-CZ" b="1" dirty="0">
                <a:solidFill>
                  <a:schemeClr val="tx1"/>
                </a:solidFill>
              </a:rPr>
              <a:t>prázdný</a:t>
            </a:r>
          </a:p>
          <a:p>
            <a:r>
              <a:rPr lang="cs-CZ" b="1" dirty="0">
                <a:solidFill>
                  <a:schemeClr val="tx1"/>
                </a:solidFill>
              </a:rPr>
              <a:t>měkký</a:t>
            </a:r>
          </a:p>
          <a:p>
            <a:r>
              <a:rPr lang="cs-CZ" b="1" dirty="0">
                <a:solidFill>
                  <a:schemeClr val="tx1"/>
                </a:solidFill>
              </a:rPr>
              <a:t>líný</a:t>
            </a:r>
          </a:p>
        </p:txBody>
      </p:sp>
    </p:spTree>
    <p:extLst>
      <p:ext uri="{BB962C8B-B14F-4D97-AF65-F5344CB8AC3E}">
        <p14:creationId xmlns:p14="http://schemas.microsoft.com/office/powerpoint/2010/main" val="40856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</TotalTime>
  <Words>265</Words>
  <Application>Microsoft Office PowerPoint</Application>
  <PresentationFormat>Předvádění na obrazovce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Exekutivní</vt:lpstr>
      <vt:lpstr>DUM-PPT-šablona</vt:lpstr>
      <vt:lpstr>Základní škola a Mateřská škola, Pavlice, okres Znojmo OP VK 1.4 75021293 Tematický celek: Jazyk český  Název a číslo učebního materiálu VY_32_INOVACE_02_02 Přídavná jména PaedDr. Tamara Kučerová  Anotace: učební materiál slouží k procvičování učiva o slovních druzích  Metodika: prezentace slouží k předvedení na interaktivní tabuli</vt:lpstr>
      <vt:lpstr>Přídavná jména</vt:lpstr>
      <vt:lpstr>Přídavná jména vyjadřují, co osoby zvířata a věci dělají nebo co se s nimi děje.</vt:lpstr>
      <vt:lpstr>Přidej vhodné podstatné jméno</vt:lpstr>
      <vt:lpstr>Přidej přídavné jméno</vt:lpstr>
      <vt:lpstr>Podtrhni přídavná jména</vt:lpstr>
      <vt:lpstr>Řešení.</vt:lpstr>
      <vt:lpstr>Napiš opozita</vt:lpstr>
      <vt:lpstr>Řešení.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Přídavná jména</dc:title>
  <dc:creator>Tamara</dc:creator>
  <cp:lastModifiedBy>Pavel Kučera</cp:lastModifiedBy>
  <cp:revision>8</cp:revision>
  <dcterms:created xsi:type="dcterms:W3CDTF">2011-06-17T17:28:13Z</dcterms:created>
  <dcterms:modified xsi:type="dcterms:W3CDTF">2011-07-01T17:23:37Z</dcterms:modified>
</cp:coreProperties>
</file>