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456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54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79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A1507-FB8D-498C-A139-BA7EA4E7B67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63865-A6AF-4DA9-A487-E10BE36EC3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166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3483-11C0-40D1-AC79-F1DDE3A79C05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CB004-CABB-42C6-98F0-89058BFFD41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01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90EEB-6852-4026-8BCF-B20A2EA94E9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8BDC0-BD81-4161-A667-86797088E12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943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C889-B3A9-458F-A255-E7660E8D490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24E99-9EA9-4680-84A8-616D81886A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29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77A67-D05F-406B-9CCA-94F8888725C9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2B931-9C96-4AA5-A1CF-64726383600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805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A13E-294F-4B3F-8B98-CB9033FD504A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5E29-92BD-4166-ABA6-1A1C3FDC05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141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03A22-A1F0-4C29-8D67-82724A8039C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BB0E9-76AC-4F3C-9C3B-79FF36623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3113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A9D3-0446-4DF6-A8D1-A9E431BCF28C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A37A-7C25-428A-9F6B-E97D2E23437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4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84733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B32E7-0EFB-442F-A069-94DE95B58E77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6270-5A18-48FE-8CC8-E211881F89A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19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DB879-5D90-4DC5-89CE-0FE33310D2ED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37DEF-B202-4E4E-A68A-E5E3A54CF57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75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69587-888B-4A1D-9EF7-96508E127BA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008FC-75CA-4E2E-A88E-4307BB9EF3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576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94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40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410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594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876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456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341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C424-DD48-426C-8F55-79E685B9C9F1}" type="datetimeFigureOut">
              <a:rPr lang="cs-CZ" smtClean="0"/>
              <a:t>1.7.2011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89C0-EF94-4A38-AE5F-39E77AE2E7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178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31B715-2EF9-4EC1-94BC-9FA9C039759F}" type="datetime1">
              <a:rPr lang="cs-CZ"/>
              <a:pPr>
                <a:defRPr/>
              </a:pPr>
              <a:t>1.7.2011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AD03BD-33CF-4DD4-B02F-FF0BA53335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676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Pavlice,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75021293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</a:t>
            </a:r>
            <a:r>
              <a:rPr lang="cs-CZ" sz="3200" b="1" dirty="0">
                <a:latin typeface="+mn-lt"/>
              </a:rPr>
              <a:t>J</a:t>
            </a:r>
            <a:r>
              <a:rPr lang="cs-CZ" sz="3200" b="1" dirty="0" smtClean="0">
                <a:latin typeface="+mn-lt"/>
              </a:rPr>
              <a:t>azyk český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2400" b="1" dirty="0" smtClean="0"/>
              <a:t>VY_32_INOVACE_02_19 Pravopis ě/je</a:t>
            </a:r>
            <a:br>
              <a:rPr lang="cs-CZ" sz="2400" b="1" dirty="0" smtClean="0"/>
            </a:br>
            <a:r>
              <a:rPr lang="cs-CZ" sz="2400" b="1" dirty="0" smtClean="0"/>
              <a:t>PaedDr. Tamara Kučerová</a:t>
            </a:r>
            <a:br>
              <a:rPr lang="cs-CZ" sz="2400" b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učební materiál slouží k procvičování učiva </a:t>
            </a:r>
            <a:r>
              <a:rPr lang="cs-CZ" sz="2400" b="1" dirty="0" smtClean="0"/>
              <a:t>o pravopisu ě/je.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7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224135"/>
          </a:xfrm>
        </p:spPr>
        <p:txBody>
          <a:bodyPr/>
          <a:lstStyle/>
          <a:p>
            <a:r>
              <a:rPr lang="cs-CZ" dirty="0" smtClean="0"/>
              <a:t>Pravopis </a:t>
            </a:r>
            <a:r>
              <a:rPr lang="cs-CZ" dirty="0" smtClean="0">
                <a:solidFill>
                  <a:srgbClr val="FF0000"/>
                </a:solidFill>
              </a:rPr>
              <a:t>ě/je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/>
          <a:lstStyle/>
          <a:p>
            <a:pPr algn="l"/>
            <a:r>
              <a:rPr lang="cs-CZ" dirty="0" err="1">
                <a:solidFill>
                  <a:srgbClr val="FF0000"/>
                </a:solidFill>
              </a:rPr>
              <a:t>b</a:t>
            </a:r>
            <a:r>
              <a:rPr lang="cs-CZ" dirty="0" err="1" smtClean="0">
                <a:solidFill>
                  <a:srgbClr val="FF0000"/>
                </a:solidFill>
              </a:rPr>
              <a:t>je</a:t>
            </a:r>
            <a:r>
              <a:rPr lang="cs-CZ" dirty="0" smtClean="0">
                <a:solidFill>
                  <a:srgbClr val="FF0000"/>
                </a:solidFill>
              </a:rPr>
              <a:t>-, </a:t>
            </a:r>
            <a:r>
              <a:rPr lang="cs-CZ" dirty="0" err="1" smtClean="0">
                <a:solidFill>
                  <a:srgbClr val="FF0000"/>
                </a:solidFill>
              </a:rPr>
              <a:t>vje</a:t>
            </a:r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smtClean="0">
                <a:solidFill>
                  <a:schemeClr val="tx1"/>
                </a:solidFill>
              </a:rPr>
              <a:t>se píše po předponě ob-, v-.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Objet, vjet, objetí, objem, vjem.</a:t>
            </a:r>
          </a:p>
          <a:p>
            <a:pPr algn="l"/>
            <a:r>
              <a:rPr lang="cs-CZ" dirty="0" err="1" smtClean="0">
                <a:solidFill>
                  <a:srgbClr val="00B050"/>
                </a:solidFill>
              </a:rPr>
              <a:t>Bě</a:t>
            </a:r>
            <a:r>
              <a:rPr lang="cs-CZ" dirty="0" smtClean="0">
                <a:solidFill>
                  <a:srgbClr val="00B050"/>
                </a:solidFill>
              </a:rPr>
              <a:t>-, </a:t>
            </a:r>
            <a:r>
              <a:rPr lang="cs-CZ" dirty="0" err="1" smtClean="0">
                <a:solidFill>
                  <a:srgbClr val="00B050"/>
                </a:solidFill>
              </a:rPr>
              <a:t>vě</a:t>
            </a:r>
            <a:r>
              <a:rPr lang="cs-CZ" dirty="0" smtClean="0">
                <a:solidFill>
                  <a:srgbClr val="00B050"/>
                </a:solidFill>
              </a:rPr>
              <a:t>- </a:t>
            </a:r>
            <a:r>
              <a:rPr lang="cs-CZ" dirty="0" smtClean="0">
                <a:solidFill>
                  <a:schemeClr val="tx1"/>
                </a:solidFill>
              </a:rPr>
              <a:t>se píše v ostatních případech.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Běžet, věno, o rybě, tobě, věda.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2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Doplň ě/je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ob__</a:t>
            </a:r>
            <a:r>
              <a:rPr lang="cs-CZ" dirty="0" err="1" smtClean="0"/>
              <a:t>dnat</a:t>
            </a:r>
            <a:endParaRPr lang="cs-CZ" dirty="0" smtClean="0"/>
          </a:p>
          <a:p>
            <a:r>
              <a:rPr lang="cs-CZ" dirty="0" smtClean="0"/>
              <a:t>b__</a:t>
            </a:r>
            <a:r>
              <a:rPr lang="cs-CZ" dirty="0" err="1" smtClean="0"/>
              <a:t>hat</a:t>
            </a:r>
            <a:endParaRPr lang="cs-CZ" dirty="0" smtClean="0"/>
          </a:p>
          <a:p>
            <a:r>
              <a:rPr lang="cs-CZ" dirty="0" smtClean="0"/>
              <a:t>v__</a:t>
            </a:r>
            <a:r>
              <a:rPr lang="cs-CZ" dirty="0" err="1" smtClean="0"/>
              <a:t>šák</a:t>
            </a:r>
            <a:endParaRPr lang="cs-CZ" dirty="0" smtClean="0"/>
          </a:p>
          <a:p>
            <a:r>
              <a:rPr lang="cs-CZ" dirty="0" smtClean="0"/>
              <a:t>b__</a:t>
            </a:r>
            <a:r>
              <a:rPr lang="cs-CZ" dirty="0" err="1" smtClean="0"/>
              <a:t>lidlo</a:t>
            </a:r>
            <a:endParaRPr lang="cs-CZ" dirty="0" smtClean="0"/>
          </a:p>
          <a:p>
            <a:r>
              <a:rPr lang="cs-CZ" dirty="0" err="1" smtClean="0"/>
              <a:t>v__t</a:t>
            </a:r>
            <a:r>
              <a:rPr lang="cs-CZ" dirty="0" smtClean="0"/>
              <a:t> </a:t>
            </a:r>
          </a:p>
          <a:p>
            <a:r>
              <a:rPr lang="cs-CZ" dirty="0" smtClean="0"/>
              <a:t>v </a:t>
            </a:r>
            <a:r>
              <a:rPr lang="cs-CZ" dirty="0" err="1" smtClean="0"/>
              <a:t>tráv</a:t>
            </a:r>
            <a:r>
              <a:rPr lang="cs-CZ" dirty="0" smtClean="0"/>
              <a:t>__</a:t>
            </a:r>
          </a:p>
          <a:p>
            <a:r>
              <a:rPr lang="cs-CZ" dirty="0" smtClean="0"/>
              <a:t>nap__</a:t>
            </a:r>
            <a:r>
              <a:rPr lang="cs-CZ" dirty="0" err="1" smtClean="0"/>
              <a:t>tí</a:t>
            </a:r>
            <a:endParaRPr lang="cs-CZ" dirty="0" smtClean="0"/>
          </a:p>
          <a:p>
            <a:r>
              <a:rPr lang="cs-CZ" dirty="0" err="1" smtClean="0"/>
              <a:t>v__m</a:t>
            </a:r>
            <a:endParaRPr lang="cs-CZ" dirty="0" smtClean="0"/>
          </a:p>
          <a:p>
            <a:r>
              <a:rPr lang="cs-CZ" dirty="0" err="1" smtClean="0"/>
              <a:t>vě</a:t>
            </a:r>
            <a:r>
              <a:rPr lang="cs-CZ" dirty="0" smtClean="0"/>
              <a:t>__a</a:t>
            </a:r>
          </a:p>
          <a:p>
            <a:r>
              <a:rPr lang="cs-CZ" dirty="0" err="1" smtClean="0"/>
              <a:t>výb</a:t>
            </a:r>
            <a:r>
              <a:rPr lang="cs-CZ" dirty="0" smtClean="0"/>
              <a:t>__h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v__žák</a:t>
            </a:r>
            <a:endParaRPr lang="cs-CZ" dirty="0" smtClean="0"/>
          </a:p>
          <a:p>
            <a:r>
              <a:rPr lang="cs-CZ" dirty="0" smtClean="0"/>
              <a:t>p__</a:t>
            </a:r>
            <a:r>
              <a:rPr lang="cs-CZ" dirty="0" err="1" smtClean="0"/>
              <a:t>tka</a:t>
            </a:r>
            <a:endParaRPr lang="cs-CZ" dirty="0" smtClean="0"/>
          </a:p>
          <a:p>
            <a:r>
              <a:rPr lang="cs-CZ" dirty="0" err="1" smtClean="0"/>
              <a:t>ob__d</a:t>
            </a:r>
            <a:endParaRPr lang="cs-CZ" dirty="0" smtClean="0"/>
          </a:p>
          <a:p>
            <a:r>
              <a:rPr lang="cs-CZ" dirty="0" err="1" smtClean="0"/>
              <a:t>ob__m</a:t>
            </a:r>
            <a:endParaRPr lang="cs-CZ" dirty="0" smtClean="0"/>
          </a:p>
          <a:p>
            <a:r>
              <a:rPr lang="cs-CZ" dirty="0" smtClean="0"/>
              <a:t>ob__</a:t>
            </a:r>
            <a:r>
              <a:rPr lang="cs-CZ" dirty="0" err="1" smtClean="0"/>
              <a:t>dnávka</a:t>
            </a:r>
            <a:endParaRPr lang="cs-CZ" dirty="0" smtClean="0"/>
          </a:p>
          <a:p>
            <a:r>
              <a:rPr lang="cs-CZ" dirty="0" smtClean="0"/>
              <a:t>ob__</a:t>
            </a:r>
            <a:r>
              <a:rPr lang="cs-CZ" dirty="0" err="1" smtClean="0"/>
              <a:t>žnice</a:t>
            </a:r>
            <a:endParaRPr lang="cs-CZ" dirty="0" smtClean="0"/>
          </a:p>
          <a:p>
            <a:r>
              <a:rPr lang="cs-CZ" dirty="0" smtClean="0"/>
              <a:t>s__</a:t>
            </a:r>
            <a:r>
              <a:rPr lang="cs-CZ" dirty="0" err="1" smtClean="0"/>
              <a:t>dnat</a:t>
            </a:r>
            <a:endParaRPr lang="cs-CZ" dirty="0" smtClean="0"/>
          </a:p>
          <a:p>
            <a:r>
              <a:rPr lang="cs-CZ" dirty="0" err="1" smtClean="0"/>
              <a:t>ob__ť</a:t>
            </a:r>
            <a:endParaRPr lang="cs-CZ" dirty="0" smtClean="0"/>
          </a:p>
          <a:p>
            <a:r>
              <a:rPr lang="cs-CZ" dirty="0" smtClean="0"/>
              <a:t>v__</a:t>
            </a:r>
            <a:r>
              <a:rPr lang="cs-CZ" dirty="0" err="1" smtClean="0"/>
              <a:t>zd</a:t>
            </a:r>
            <a:endParaRPr lang="cs-CZ" dirty="0" smtClean="0"/>
          </a:p>
          <a:p>
            <a:r>
              <a:rPr lang="cs-CZ" dirty="0" err="1" smtClean="0"/>
              <a:t>zb</a:t>
            </a:r>
            <a:r>
              <a:rPr lang="cs-CZ" dirty="0" smtClean="0"/>
              <a:t>__h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865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objednat</a:t>
            </a:r>
          </a:p>
          <a:p>
            <a:r>
              <a:rPr lang="cs-CZ" dirty="0" smtClean="0"/>
              <a:t>běhat</a:t>
            </a:r>
          </a:p>
          <a:p>
            <a:r>
              <a:rPr lang="cs-CZ" dirty="0" smtClean="0"/>
              <a:t>věšák</a:t>
            </a:r>
          </a:p>
          <a:p>
            <a:r>
              <a:rPr lang="cs-CZ" dirty="0" smtClean="0"/>
              <a:t>bělidlo</a:t>
            </a:r>
          </a:p>
          <a:p>
            <a:r>
              <a:rPr lang="cs-CZ" dirty="0" smtClean="0"/>
              <a:t>vjet </a:t>
            </a:r>
          </a:p>
          <a:p>
            <a:r>
              <a:rPr lang="cs-CZ" dirty="0" smtClean="0"/>
              <a:t>v trávě</a:t>
            </a:r>
          </a:p>
          <a:p>
            <a:r>
              <a:rPr lang="cs-CZ" dirty="0" smtClean="0"/>
              <a:t>napětí</a:t>
            </a:r>
          </a:p>
          <a:p>
            <a:r>
              <a:rPr lang="cs-CZ" dirty="0" smtClean="0"/>
              <a:t>vjem</a:t>
            </a:r>
          </a:p>
          <a:p>
            <a:r>
              <a:rPr lang="cs-CZ" dirty="0" smtClean="0"/>
              <a:t>věta</a:t>
            </a:r>
          </a:p>
          <a:p>
            <a:r>
              <a:rPr lang="cs-CZ" dirty="0" smtClean="0"/>
              <a:t>výběh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věžák</a:t>
            </a:r>
          </a:p>
          <a:p>
            <a:r>
              <a:rPr lang="cs-CZ" dirty="0" smtClean="0"/>
              <a:t>pětka</a:t>
            </a:r>
          </a:p>
          <a:p>
            <a:r>
              <a:rPr lang="cs-CZ" dirty="0" smtClean="0"/>
              <a:t>oběd</a:t>
            </a:r>
          </a:p>
          <a:p>
            <a:r>
              <a:rPr lang="cs-CZ" dirty="0" smtClean="0"/>
              <a:t>objem</a:t>
            </a:r>
          </a:p>
          <a:p>
            <a:r>
              <a:rPr lang="cs-CZ" dirty="0" smtClean="0"/>
              <a:t>objednávka</a:t>
            </a:r>
          </a:p>
          <a:p>
            <a:r>
              <a:rPr lang="cs-CZ" dirty="0" smtClean="0"/>
              <a:t>oběžnice</a:t>
            </a:r>
          </a:p>
          <a:p>
            <a:r>
              <a:rPr lang="cs-CZ" dirty="0" smtClean="0"/>
              <a:t>sjednat</a:t>
            </a:r>
          </a:p>
          <a:p>
            <a:r>
              <a:rPr lang="cs-CZ" dirty="0" smtClean="0"/>
              <a:t>oběť</a:t>
            </a:r>
          </a:p>
          <a:p>
            <a:r>
              <a:rPr lang="cs-CZ" dirty="0" smtClean="0"/>
              <a:t>vjezd</a:t>
            </a:r>
          </a:p>
          <a:p>
            <a:r>
              <a:rPr lang="cs-CZ" dirty="0" smtClean="0"/>
              <a:t>zběh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6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 ě/je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p__</a:t>
            </a:r>
            <a:r>
              <a:rPr lang="cs-CZ" dirty="0" err="1" smtClean="0"/>
              <a:t>nkava</a:t>
            </a:r>
            <a:endParaRPr lang="cs-CZ" dirty="0" smtClean="0"/>
          </a:p>
          <a:p>
            <a:r>
              <a:rPr lang="cs-CZ" dirty="0" smtClean="0"/>
              <a:t>milé ob__</a:t>
            </a:r>
            <a:r>
              <a:rPr lang="cs-CZ" dirty="0" err="1" smtClean="0"/>
              <a:t>tí</a:t>
            </a:r>
            <a:endParaRPr lang="cs-CZ" dirty="0" smtClean="0"/>
          </a:p>
          <a:p>
            <a:r>
              <a:rPr lang="cs-CZ" dirty="0" err="1" smtClean="0"/>
              <a:t>ob__h</a:t>
            </a:r>
            <a:endParaRPr lang="cs-CZ" dirty="0" smtClean="0"/>
          </a:p>
          <a:p>
            <a:r>
              <a:rPr lang="cs-CZ" dirty="0" err="1" smtClean="0"/>
              <a:t>zp</a:t>
            </a:r>
            <a:r>
              <a:rPr lang="cs-CZ" dirty="0" smtClean="0"/>
              <a:t>__v</a:t>
            </a:r>
          </a:p>
          <a:p>
            <a:r>
              <a:rPr lang="cs-CZ" dirty="0" smtClean="0"/>
              <a:t>ob__</a:t>
            </a:r>
            <a:r>
              <a:rPr lang="cs-CZ" dirty="0" err="1" smtClean="0"/>
              <a:t>vitel</a:t>
            </a:r>
            <a:endParaRPr lang="cs-CZ" dirty="0" smtClean="0"/>
          </a:p>
          <a:p>
            <a:r>
              <a:rPr lang="cs-CZ" dirty="0" smtClean="0"/>
              <a:t>b__</a:t>
            </a:r>
            <a:r>
              <a:rPr lang="cs-CZ" dirty="0" err="1" smtClean="0"/>
              <a:t>houn</a:t>
            </a:r>
            <a:endParaRPr lang="cs-CZ" dirty="0" smtClean="0"/>
          </a:p>
          <a:p>
            <a:r>
              <a:rPr lang="cs-CZ" dirty="0" smtClean="0"/>
              <a:t>nap__</a:t>
            </a:r>
            <a:r>
              <a:rPr lang="cs-CZ" dirty="0" err="1" smtClean="0"/>
              <a:t>tí</a:t>
            </a:r>
            <a:endParaRPr lang="cs-CZ" dirty="0" smtClean="0"/>
          </a:p>
          <a:p>
            <a:r>
              <a:rPr lang="cs-CZ" dirty="0" err="1" smtClean="0"/>
              <a:t>zv</a:t>
            </a:r>
            <a:r>
              <a:rPr lang="cs-CZ" dirty="0" smtClean="0"/>
              <a:t>__st</a:t>
            </a:r>
          </a:p>
          <a:p>
            <a:r>
              <a:rPr lang="cs-CZ" dirty="0" smtClean="0"/>
              <a:t>ob__</a:t>
            </a:r>
            <a:r>
              <a:rPr lang="cs-CZ" dirty="0" err="1" smtClean="0"/>
              <a:t>zd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vyp</a:t>
            </a:r>
            <a:r>
              <a:rPr lang="cs-CZ" dirty="0" smtClean="0"/>
              <a:t>__</a:t>
            </a:r>
            <a:r>
              <a:rPr lang="cs-CZ" dirty="0" err="1" smtClean="0"/>
              <a:t>tí</a:t>
            </a:r>
            <a:endParaRPr lang="cs-CZ" dirty="0" smtClean="0"/>
          </a:p>
          <a:p>
            <a:r>
              <a:rPr lang="cs-CZ" dirty="0" err="1" smtClean="0"/>
              <a:t>ob__m</a:t>
            </a:r>
            <a:endParaRPr lang="cs-CZ" dirty="0" smtClean="0"/>
          </a:p>
          <a:p>
            <a:r>
              <a:rPr lang="cs-CZ" dirty="0" smtClean="0"/>
              <a:t>ob__</a:t>
            </a:r>
            <a:r>
              <a:rPr lang="cs-CZ" dirty="0" err="1" smtClean="0"/>
              <a:t>mný</a:t>
            </a:r>
            <a:endParaRPr lang="cs-CZ" dirty="0" smtClean="0"/>
          </a:p>
          <a:p>
            <a:r>
              <a:rPr lang="cs-CZ" dirty="0" err="1" smtClean="0"/>
              <a:t>ob__l</a:t>
            </a:r>
            <a:endParaRPr lang="cs-CZ" dirty="0" smtClean="0"/>
          </a:p>
          <a:p>
            <a:r>
              <a:rPr lang="cs-CZ" dirty="0" err="1" smtClean="0"/>
              <a:t>dob__hl</a:t>
            </a:r>
            <a:endParaRPr lang="cs-CZ" dirty="0" smtClean="0"/>
          </a:p>
          <a:p>
            <a:r>
              <a:rPr lang="cs-CZ" dirty="0" smtClean="0"/>
              <a:t>v__</a:t>
            </a:r>
            <a:r>
              <a:rPr lang="cs-CZ" dirty="0" err="1" smtClean="0"/>
              <a:t>zd</a:t>
            </a:r>
            <a:endParaRPr lang="cs-CZ" dirty="0" smtClean="0"/>
          </a:p>
          <a:p>
            <a:r>
              <a:rPr lang="cs-CZ" dirty="0" smtClean="0"/>
              <a:t>dobrý </a:t>
            </a:r>
            <a:r>
              <a:rPr lang="cs-CZ" dirty="0" err="1" smtClean="0"/>
              <a:t>ob__d</a:t>
            </a:r>
            <a:endParaRPr lang="cs-CZ" dirty="0" smtClean="0"/>
          </a:p>
          <a:p>
            <a:r>
              <a:rPr lang="cs-CZ" dirty="0" err="1" smtClean="0"/>
              <a:t>p__šina</a:t>
            </a:r>
            <a:endParaRPr lang="cs-CZ" dirty="0" smtClean="0"/>
          </a:p>
          <a:p>
            <a:r>
              <a:rPr lang="cs-CZ" dirty="0" err="1" smtClean="0"/>
              <a:t>p__na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19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pěnkava</a:t>
            </a:r>
          </a:p>
          <a:p>
            <a:r>
              <a:rPr lang="cs-CZ" dirty="0" smtClean="0"/>
              <a:t>milé objetí</a:t>
            </a:r>
          </a:p>
          <a:p>
            <a:r>
              <a:rPr lang="cs-CZ" dirty="0" smtClean="0"/>
              <a:t>oběh</a:t>
            </a:r>
          </a:p>
          <a:p>
            <a:r>
              <a:rPr lang="cs-CZ" dirty="0" smtClean="0"/>
              <a:t>zpěv</a:t>
            </a:r>
          </a:p>
          <a:p>
            <a:r>
              <a:rPr lang="cs-CZ" dirty="0" smtClean="0"/>
              <a:t>objevitel</a:t>
            </a:r>
          </a:p>
          <a:p>
            <a:r>
              <a:rPr lang="cs-CZ" dirty="0" smtClean="0"/>
              <a:t>běhoun</a:t>
            </a:r>
          </a:p>
          <a:p>
            <a:r>
              <a:rPr lang="cs-CZ" dirty="0" smtClean="0"/>
              <a:t>napětí</a:t>
            </a:r>
          </a:p>
          <a:p>
            <a:r>
              <a:rPr lang="cs-CZ" dirty="0" smtClean="0"/>
              <a:t>zvěst</a:t>
            </a:r>
          </a:p>
          <a:p>
            <a:r>
              <a:rPr lang="cs-CZ" dirty="0" smtClean="0"/>
              <a:t>objezd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vypětí</a:t>
            </a:r>
          </a:p>
          <a:p>
            <a:r>
              <a:rPr lang="cs-CZ" dirty="0" smtClean="0"/>
              <a:t>objem</a:t>
            </a:r>
          </a:p>
          <a:p>
            <a:r>
              <a:rPr lang="cs-CZ" dirty="0" smtClean="0"/>
              <a:t>objemný</a:t>
            </a:r>
          </a:p>
          <a:p>
            <a:r>
              <a:rPr lang="cs-CZ" dirty="0" smtClean="0"/>
              <a:t>objel</a:t>
            </a:r>
          </a:p>
          <a:p>
            <a:r>
              <a:rPr lang="cs-CZ" dirty="0" smtClean="0"/>
              <a:t>doběhl</a:t>
            </a:r>
          </a:p>
          <a:p>
            <a:r>
              <a:rPr lang="cs-CZ" dirty="0" smtClean="0"/>
              <a:t>vjezd</a:t>
            </a:r>
          </a:p>
          <a:p>
            <a:r>
              <a:rPr lang="cs-CZ" dirty="0" smtClean="0"/>
              <a:t>dobrý oběd</a:t>
            </a:r>
          </a:p>
          <a:p>
            <a:r>
              <a:rPr lang="cs-CZ" dirty="0" smtClean="0"/>
              <a:t>pěšina</a:t>
            </a:r>
          </a:p>
          <a:p>
            <a:r>
              <a:rPr lang="cs-CZ" dirty="0" smtClean="0"/>
              <a:t>pěna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514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dirty="0" smtClean="0"/>
              <a:t>Doplň ě/je a spoj s podstatným jménem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ob__</a:t>
            </a:r>
            <a:r>
              <a:rPr lang="cs-CZ" dirty="0" err="1" smtClean="0"/>
              <a:t>mný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p__nová</a:t>
            </a:r>
            <a:endParaRPr lang="cs-CZ" dirty="0" smtClean="0"/>
          </a:p>
          <a:p>
            <a:r>
              <a:rPr lang="cs-CZ" dirty="0" smtClean="0"/>
              <a:t>b__</a:t>
            </a:r>
            <a:r>
              <a:rPr lang="cs-CZ" dirty="0" err="1" smtClean="0"/>
              <a:t>žecká</a:t>
            </a:r>
            <a:endParaRPr lang="cs-CZ" dirty="0" smtClean="0"/>
          </a:p>
          <a:p>
            <a:r>
              <a:rPr lang="cs-CZ" dirty="0" smtClean="0"/>
              <a:t>b__</a:t>
            </a:r>
            <a:r>
              <a:rPr lang="cs-CZ" dirty="0" err="1" smtClean="0"/>
              <a:t>žný</a:t>
            </a:r>
            <a:endParaRPr lang="cs-CZ" dirty="0" smtClean="0"/>
          </a:p>
          <a:p>
            <a:r>
              <a:rPr lang="cs-CZ" dirty="0" smtClean="0"/>
              <a:t>ob__</a:t>
            </a:r>
            <a:r>
              <a:rPr lang="cs-CZ" dirty="0" err="1" smtClean="0"/>
              <a:t>tavý</a:t>
            </a:r>
            <a:endParaRPr lang="cs-CZ" dirty="0" smtClean="0"/>
          </a:p>
          <a:p>
            <a:r>
              <a:rPr lang="cs-CZ" dirty="0" smtClean="0"/>
              <a:t>ob__</a:t>
            </a:r>
            <a:r>
              <a:rPr lang="cs-CZ" dirty="0" err="1" smtClean="0"/>
              <a:t>dnací</a:t>
            </a:r>
            <a:endParaRPr lang="cs-CZ" dirty="0" smtClean="0"/>
          </a:p>
          <a:p>
            <a:r>
              <a:rPr lang="cs-CZ" dirty="0" smtClean="0"/>
              <a:t>ob__</a:t>
            </a:r>
            <a:r>
              <a:rPr lang="cs-CZ" dirty="0" err="1" smtClean="0"/>
              <a:t>vné</a:t>
            </a:r>
            <a:endParaRPr lang="cs-CZ" dirty="0" smtClean="0"/>
          </a:p>
          <a:p>
            <a:r>
              <a:rPr lang="cs-CZ" dirty="0" err="1" smtClean="0"/>
              <a:t>zp</a:t>
            </a:r>
            <a:r>
              <a:rPr lang="cs-CZ" dirty="0" smtClean="0"/>
              <a:t>__</a:t>
            </a:r>
            <a:r>
              <a:rPr lang="cs-CZ" dirty="0" err="1" smtClean="0"/>
              <a:t>vavý</a:t>
            </a:r>
            <a:endParaRPr lang="cs-CZ" dirty="0" smtClean="0"/>
          </a:p>
          <a:p>
            <a:r>
              <a:rPr lang="cs-CZ" dirty="0" smtClean="0"/>
              <a:t>v__</a:t>
            </a:r>
            <a:r>
              <a:rPr lang="cs-CZ" dirty="0" err="1" smtClean="0"/>
              <a:t>rný</a:t>
            </a:r>
            <a:endParaRPr lang="cs-CZ" dirty="0" smtClean="0"/>
          </a:p>
          <a:p>
            <a:r>
              <a:rPr lang="cs-CZ" dirty="0" err="1" smtClean="0"/>
              <a:t>sv</a:t>
            </a:r>
            <a:r>
              <a:rPr lang="cs-CZ" dirty="0" smtClean="0"/>
              <a:t>__</a:t>
            </a:r>
            <a:r>
              <a:rPr lang="cs-CZ" dirty="0" err="1" smtClean="0"/>
              <a:t>tový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koupel</a:t>
            </a:r>
          </a:p>
          <a:p>
            <a:r>
              <a:rPr lang="cs-CZ" dirty="0" smtClean="0"/>
              <a:t>balík</a:t>
            </a:r>
          </a:p>
          <a:p>
            <a:r>
              <a:rPr lang="cs-CZ" dirty="0" smtClean="0"/>
              <a:t>mír</a:t>
            </a:r>
          </a:p>
          <a:p>
            <a:r>
              <a:rPr lang="cs-CZ" dirty="0" smtClean="0"/>
              <a:t>lístek</a:t>
            </a:r>
          </a:p>
          <a:p>
            <a:r>
              <a:rPr lang="cs-CZ" dirty="0" smtClean="0"/>
              <a:t>sluha</a:t>
            </a:r>
          </a:p>
          <a:p>
            <a:r>
              <a:rPr lang="cs-CZ" dirty="0" smtClean="0"/>
              <a:t>postup</a:t>
            </a:r>
          </a:p>
          <a:p>
            <a:r>
              <a:rPr lang="cs-CZ" dirty="0" smtClean="0"/>
              <a:t>cesty</a:t>
            </a:r>
          </a:p>
          <a:p>
            <a:r>
              <a:rPr lang="cs-CZ" dirty="0" smtClean="0"/>
              <a:t>pták</a:t>
            </a:r>
          </a:p>
          <a:p>
            <a:r>
              <a:rPr lang="cs-CZ" dirty="0" smtClean="0"/>
              <a:t>dráha</a:t>
            </a:r>
          </a:p>
          <a:p>
            <a:r>
              <a:rPr lang="cs-CZ" dirty="0" smtClean="0"/>
              <a:t>člověk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44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200" smtClean="0"/>
              <a:t>Řešení.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0734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objemný </a:t>
            </a:r>
          </a:p>
          <a:p>
            <a:r>
              <a:rPr lang="cs-CZ" dirty="0" smtClean="0"/>
              <a:t>pěnová</a:t>
            </a:r>
          </a:p>
          <a:p>
            <a:r>
              <a:rPr lang="cs-CZ" dirty="0" smtClean="0"/>
              <a:t>běžecká</a:t>
            </a:r>
          </a:p>
          <a:p>
            <a:r>
              <a:rPr lang="cs-CZ" dirty="0" smtClean="0"/>
              <a:t>běžný</a:t>
            </a:r>
          </a:p>
          <a:p>
            <a:r>
              <a:rPr lang="cs-CZ" dirty="0" smtClean="0"/>
              <a:t>obětavý</a:t>
            </a:r>
          </a:p>
          <a:p>
            <a:r>
              <a:rPr lang="cs-CZ" dirty="0" smtClean="0"/>
              <a:t>objednací</a:t>
            </a:r>
          </a:p>
          <a:p>
            <a:r>
              <a:rPr lang="cs-CZ" dirty="0" smtClean="0"/>
              <a:t>objevné</a:t>
            </a:r>
          </a:p>
          <a:p>
            <a:r>
              <a:rPr lang="cs-CZ" dirty="0" smtClean="0"/>
              <a:t>zpěvavý</a:t>
            </a:r>
          </a:p>
          <a:p>
            <a:r>
              <a:rPr lang="cs-CZ" dirty="0" smtClean="0"/>
              <a:t>věrný</a:t>
            </a:r>
          </a:p>
          <a:p>
            <a:r>
              <a:rPr lang="cs-CZ" dirty="0" smtClean="0"/>
              <a:t>světový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koupel</a:t>
            </a:r>
          </a:p>
          <a:p>
            <a:r>
              <a:rPr lang="cs-CZ" dirty="0" smtClean="0"/>
              <a:t>balík</a:t>
            </a:r>
          </a:p>
          <a:p>
            <a:r>
              <a:rPr lang="cs-CZ" dirty="0" smtClean="0"/>
              <a:t>mír</a:t>
            </a:r>
          </a:p>
          <a:p>
            <a:r>
              <a:rPr lang="cs-CZ" dirty="0" smtClean="0"/>
              <a:t>lístek</a:t>
            </a:r>
          </a:p>
          <a:p>
            <a:r>
              <a:rPr lang="cs-CZ" dirty="0" smtClean="0"/>
              <a:t>sluha</a:t>
            </a:r>
          </a:p>
          <a:p>
            <a:r>
              <a:rPr lang="cs-CZ" dirty="0" smtClean="0"/>
              <a:t>postup</a:t>
            </a:r>
          </a:p>
          <a:p>
            <a:r>
              <a:rPr lang="cs-CZ" dirty="0" smtClean="0"/>
              <a:t>cesty</a:t>
            </a:r>
          </a:p>
          <a:p>
            <a:r>
              <a:rPr lang="cs-CZ" dirty="0" smtClean="0"/>
              <a:t>pták</a:t>
            </a:r>
          </a:p>
          <a:p>
            <a:r>
              <a:rPr lang="cs-CZ" dirty="0" smtClean="0"/>
              <a:t>dráha</a:t>
            </a:r>
          </a:p>
          <a:p>
            <a:r>
              <a:rPr lang="cs-CZ" dirty="0" smtClean="0"/>
              <a:t>člověk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01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287</Words>
  <Application>Microsoft Office PowerPoint</Application>
  <PresentationFormat>Předvádění na obrazovce (4:3)</PresentationFormat>
  <Paragraphs>128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DUM-PPT-šablona</vt:lpstr>
      <vt:lpstr>Základní škola a Mateřská škola, Pavlice, okres Znojmo OP VK 1.4 75021293 Tematický celek: Jazyk český Název a číslo učebního materiálu VY_32_INOVACE_02_19 Pravopis ě/je PaedDr. Tamara Kučerová  Anotace: učební materiál slouží k procvičování učiva o pravopisu ě/je. Metodika: prezentace slouží k předvedení na interaktivní tabuli</vt:lpstr>
      <vt:lpstr>Pravopis ě/je</vt:lpstr>
      <vt:lpstr>Doplň ě/je</vt:lpstr>
      <vt:lpstr>Řešení.</vt:lpstr>
      <vt:lpstr>Doplň ě/je</vt:lpstr>
      <vt:lpstr>Řešení.</vt:lpstr>
      <vt:lpstr>Doplň ě/je a spoj s podstatným jménem</vt:lpstr>
      <vt:lpstr>Řešení.</vt:lpstr>
    </vt:vector>
  </TitlesOfParts>
  <Company>Pavlice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Pravopis ě/je</dc:title>
  <dc:creator>Tamara</dc:creator>
  <cp:lastModifiedBy>Pavel Kučera</cp:lastModifiedBy>
  <cp:revision>6</cp:revision>
  <dcterms:created xsi:type="dcterms:W3CDTF">2011-06-18T10:29:51Z</dcterms:created>
  <dcterms:modified xsi:type="dcterms:W3CDTF">2011-07-01T17:16:44Z</dcterms:modified>
</cp:coreProperties>
</file>