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0" r:id="rId5"/>
    <p:sldId id="262" r:id="rId6"/>
    <p:sldId id="263" r:id="rId7"/>
    <p:sldId id="265" r:id="rId8"/>
    <p:sldId id="266" r:id="rId9"/>
    <p:sldId id="268" r:id="rId10"/>
    <p:sldId id="270" r:id="rId11"/>
    <p:sldId id="271" r:id="rId12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11.1.2015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11.1.2015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11.1.2015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11.1.2015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11.1.2015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11.1.2015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11.1.2015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11.1.2015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11.1.2015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11.1.2015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11.1.2015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EC1D4A-A796-47C3-A63E-CE236FB377E2}" type="datetimeFigureOut">
              <a:rPr lang="cs-CZ" smtClean="0"/>
              <a:t>11.1.2015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smtClean="0"/>
              <a:t>Fotografie od našich partnerů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92397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4"/>
            <a:ext cx="5076825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356992"/>
            <a:ext cx="4495999" cy="3377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40106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4664"/>
            <a:ext cx="5076825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1937" y="3048000"/>
            <a:ext cx="5072063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61861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40" y="116632"/>
            <a:ext cx="6353175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4228" y="3327903"/>
            <a:ext cx="5832648" cy="3497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25352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340768"/>
            <a:ext cx="6353175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7123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5076825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1937" y="2936629"/>
            <a:ext cx="5072063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75099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57388"/>
            <a:ext cx="6772275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5263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4779" y="0"/>
            <a:ext cx="6772275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884303"/>
            <a:ext cx="6767513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93867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412776"/>
            <a:ext cx="6772275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6001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6353175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2822" y="3212976"/>
            <a:ext cx="4475163" cy="335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33189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3375"/>
            <a:ext cx="5076825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2564904"/>
            <a:ext cx="5072063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79965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4</Words>
  <Application>Microsoft Office PowerPoint</Application>
  <PresentationFormat>Předvádění na obrazovce (4:3)</PresentationFormat>
  <Paragraphs>1</Paragraphs>
  <Slides>11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11</vt:i4>
      </vt:variant>
    </vt:vector>
  </HeadingPairs>
  <TitlesOfParts>
    <vt:vector size="12" baseType="lpstr">
      <vt:lpstr>Motiv sady Office</vt:lpstr>
      <vt:lpstr>Fotografie od našich partnerů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Fotografie od našich partnerů</dc:title>
  <cp:lastModifiedBy>Tamara</cp:lastModifiedBy>
  <cp:revision>2</cp:revision>
  <dcterms:modified xsi:type="dcterms:W3CDTF">2015-01-11T18:06:14Z</dcterms:modified>
</cp:coreProperties>
</file>