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39C0-1417-4AE5-8FD3-BAA6647AF535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A620-F33F-4C44-A91D-9982EB8397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43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39C0-1417-4AE5-8FD3-BAA6647AF535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A620-F33F-4C44-A91D-9982EB8397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06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39C0-1417-4AE5-8FD3-BAA6647AF535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A620-F33F-4C44-A91D-9982EB8397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75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39C0-1417-4AE5-8FD3-BAA6647AF535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A620-F33F-4C44-A91D-9982EB8397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69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39C0-1417-4AE5-8FD3-BAA6647AF535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A620-F33F-4C44-A91D-9982EB8397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96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39C0-1417-4AE5-8FD3-BAA6647AF535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A620-F33F-4C44-A91D-9982EB8397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9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39C0-1417-4AE5-8FD3-BAA6647AF535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A620-F33F-4C44-A91D-9982EB8397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56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39C0-1417-4AE5-8FD3-BAA6647AF535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A620-F33F-4C44-A91D-9982EB8397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71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39C0-1417-4AE5-8FD3-BAA6647AF535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A620-F33F-4C44-A91D-9982EB8397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60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39C0-1417-4AE5-8FD3-BAA6647AF535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A620-F33F-4C44-A91D-9982EB8397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29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39C0-1417-4AE5-8FD3-BAA6647AF535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A620-F33F-4C44-A91D-9982EB8397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50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539C0-1417-4AE5-8FD3-BAA6647AF535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9A620-F33F-4C44-A91D-9982EB8397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85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Hands on Europe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smtClean="0"/>
              <a:t>V této prezentaci si můžete prohlédnout jak na projektu pracovaly děti v různých evropských zemích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8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smtClean="0"/>
              <a:t>Portuguese</a:t>
            </a:r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313906" cy="22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385914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90557"/>
            <a:ext cx="3459460" cy="231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46" y="4178712"/>
            <a:ext cx="3597324" cy="257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0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Greece</a:t>
            </a:r>
            <a:endParaRPr lang="cs-CZ"/>
          </a:p>
        </p:txBody>
      </p:sp>
      <p:pic>
        <p:nvPicPr>
          <p:cNvPr id="1028" name="Picture 4" descr="E:\eTwinning - projekt\Greec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104456" cy="31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eTwinning - projekt\Greec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668" y="1340768"/>
            <a:ext cx="3960440" cy="25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eTwinning - projekt\Greece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14183"/>
            <a:ext cx="43204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Hungary</a:t>
            </a:r>
            <a:endParaRPr lang="cs-CZ"/>
          </a:p>
        </p:txBody>
      </p:sp>
      <p:pic>
        <p:nvPicPr>
          <p:cNvPr id="2050" name="Picture 2" descr="E:\eTwinning - projekt\Hungary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67" y="3777078"/>
            <a:ext cx="4608512" cy="30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eTwinning - projekt\Hungary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3204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" y="548680"/>
            <a:ext cx="3528392" cy="30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2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Italy</a:t>
            </a:r>
            <a:endParaRPr lang="cs-CZ"/>
          </a:p>
        </p:txBody>
      </p:sp>
      <p:pic>
        <p:nvPicPr>
          <p:cNvPr id="4098" name="Picture 2" descr="E:\eTwinning - projekt\Ital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9" y="1600200"/>
            <a:ext cx="693684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83504"/>
            <a:ext cx="295232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3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mtClean="0"/>
              <a:t>Poland</a:t>
            </a:r>
            <a:endParaRPr lang="cs-CZ"/>
          </a:p>
        </p:txBody>
      </p:sp>
      <p:pic>
        <p:nvPicPr>
          <p:cNvPr id="3076" name="Picture 4" descr="E:\eTwinning - projekt\Poland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2332037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51" y="260648"/>
            <a:ext cx="445611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2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                                 Lithuania</a:t>
            </a:r>
            <a:endParaRPr lang="cs-CZ"/>
          </a:p>
        </p:txBody>
      </p:sp>
      <p:pic>
        <p:nvPicPr>
          <p:cNvPr id="5122" name="Picture 2" descr="E:\eTwinning - projekt\Lithuan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4954497" cy="33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3" y="188640"/>
            <a:ext cx="46767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3" y="3284984"/>
            <a:ext cx="350268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mtClean="0"/>
              <a:t>Romania</a:t>
            </a:r>
            <a:endParaRPr lang="cs-CZ"/>
          </a:p>
        </p:txBody>
      </p:sp>
      <p:pic>
        <p:nvPicPr>
          <p:cNvPr id="6147" name="Picture 3" descr="E:\eTwinning - projekt\Romania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672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eTwinning - projekt\Romania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37" y="188640"/>
            <a:ext cx="4025421" cy="28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cs-CZ" smtClean="0"/>
              <a:t>Turkey</a:t>
            </a:r>
            <a:endParaRPr lang="cs-CZ"/>
          </a:p>
        </p:txBody>
      </p:sp>
      <p:pic>
        <p:nvPicPr>
          <p:cNvPr id="7171" name="Picture 3" descr="E:\eTwinning - projekt\Turkey 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603408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eTwinning - projekt\Turkey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737389" cy="28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smtClean="0"/>
              <a:t>Estonia</a:t>
            </a:r>
            <a:endParaRPr lang="cs-CZ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03" y="1484784"/>
            <a:ext cx="20193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105994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338283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1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28</Words>
  <Application>Microsoft Office PowerPoint</Application>
  <PresentationFormat>Předvádění na obrazovce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Hands on Europe</vt:lpstr>
      <vt:lpstr>Greece</vt:lpstr>
      <vt:lpstr>Hungary</vt:lpstr>
      <vt:lpstr>Italy</vt:lpstr>
      <vt:lpstr>Poland</vt:lpstr>
      <vt:lpstr>                                 Lithuania</vt:lpstr>
      <vt:lpstr>Romania</vt:lpstr>
      <vt:lpstr>Turkey</vt:lpstr>
      <vt:lpstr>Estonia</vt:lpstr>
      <vt:lpstr>Portuguese</vt:lpstr>
    </vt:vector>
  </TitlesOfParts>
  <Company>Pavlice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 on Europe</dc:title>
  <dc:creator>Tamara</dc:creator>
  <cp:lastModifiedBy>Tamara</cp:lastModifiedBy>
  <cp:revision>4</cp:revision>
  <dcterms:created xsi:type="dcterms:W3CDTF">2013-12-11T17:54:33Z</dcterms:created>
  <dcterms:modified xsi:type="dcterms:W3CDTF">2013-12-11T18:25:55Z</dcterms:modified>
</cp:coreProperties>
</file>